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7B4E1-4557-4212-A43F-053AA2F7C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71531F-CCC9-4142-95F5-FF79B6B43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431C8-91A1-44AA-97F3-E8AEFA9B6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E677A-0695-480C-81A7-F3C04961A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C3DDE-B9B7-4C20-A63A-39D439189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042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ECA83-FF4D-4935-9FD6-D41320A30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8F5A0-6722-40C0-9BC8-C4D558668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56A97-F318-4BD6-A99F-9F9AE2C31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80373-60A4-4C3F-8206-7CA66FB71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CABA4-111B-4DDA-B1F3-CA58749D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159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10754-A2FF-460A-A741-FFB37B8D1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16E57-7FC8-469B-9021-666E6850C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CAF7D-E729-41FC-8268-F9A900025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05AEF-4FA3-4750-9C4C-47021B11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3BC16-0833-4107-82B7-C2BACD65E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48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BEC64-9C34-4602-879F-85DD0AA7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E6C08-841D-478A-8A0F-96B47B284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41A6C-32B2-44D0-A36D-3B3C0A6C0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AA723-3BAD-41DA-84F9-AAE107434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6B25B-DAFF-413D-A950-08163D9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AD6CD8-A4D9-40BA-8788-A9E3B1F8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960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A402D-8800-4CF7-A61D-86177FA7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937E5-7B17-4B80-BDF2-BC5C1C18E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1D444A-6444-4129-8D64-BD4450418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4999E5-A383-4BEF-879E-3C89BE7C6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DD1FE1-A2D6-4703-BC29-1E90779B2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57C36-9967-4A21-A734-DB9010C0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F89C66-C04B-4648-B321-33C82DAB3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3CC0F3-3C33-4A17-A9D4-7368332A1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81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191A9-C4BB-4BF8-904F-1437495A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06C636-EF44-4B85-90E8-3F0B3784B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077AF9-21C6-4F73-8305-F1FBDF8AF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3F8ED5-BB13-41BD-ADBB-2797E9A8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26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677431-E971-41CD-8197-0DF1939CB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EA601-E87B-4176-9FD5-CEF80FDE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4905F-1488-4C1D-8D3A-6733DEC0A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7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258D7-2734-4FA4-992A-AC27220CE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0EF3B-642F-4145-8D73-81084F0C2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29683-AA5A-485E-B020-BF2C05656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E20425-7368-45B8-971C-A9CFC876F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E6E7F-035F-48F1-937B-F4FCB7B25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6D0C5-1291-41FD-9CF9-5CD42E62C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55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7745-0748-4430-A9FB-D177CA053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D2B97C-584C-4F47-A6E8-5CCB35BC81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96505-6BE5-4786-AB98-B9ACEC892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761E-FE5A-4236-9254-4419C00CF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A152A-39B6-426B-8185-A2D43CF6E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030D8-8439-4FD1-AFF6-A97DA01B0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72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8565F-8EFE-4F2A-97AC-158389A1E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0FD01-10A9-49F3-AA17-BF0A51EA0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F38C5-D652-43A6-9677-E48F8D75D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DD90E-1D0E-4BDF-9B95-61FF68A26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36C36-5386-48AF-9625-13A59B7A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8A375E-A776-40B7-B9C8-1E8FDB89C5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A5AEFE-E011-453E-85D3-E0DBBA69C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4224-917D-488D-8ED4-18C2FA0AB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4FE71-4F13-44F2-AA9F-175C2FF6A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63E56-C7EE-4D35-B50B-E31861BE9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669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B9B445-568E-4AC1-9185-7801D6153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DAC9A-E26F-4274-824B-1572892D7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9DFF4-1FD4-42E2-9B8C-148D358B8F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98A0D-4B4B-40DD-A93E-A9D71559BA68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EB7CA-61B6-4780-9D8E-1AD652243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682B2-B86F-4011-A1D7-F69A72338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7E3D7-2229-4113-8530-44B39BCD4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39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A8DA0-A40C-4DAA-A577-2031D4DD25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7AE94-6BC5-49B9-97DA-5FE2792CB6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56C7977-F70C-4076-BEBE-EFA6A824B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BA80A-61C5-48AC-A45B-9F3E78DD86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7B70E-0A7C-47AC-8FA8-D1B90CC742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F756B7D-A66A-447D-B6A2-473E7620B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91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EC66636D-5BFE-493A-93B1-BF572C7CD4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19944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A3F9C92-0A9F-4AC6-A60B-76D492F15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2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C4542692-9216-4720-8EC3-80D491C1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56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FC3AA3FC-B32D-4A0C-9615-EB1A2AE29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98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Sokolowa</dc:creator>
  <cp:lastModifiedBy>Anita Sokolowa</cp:lastModifiedBy>
  <cp:revision>1</cp:revision>
  <dcterms:created xsi:type="dcterms:W3CDTF">2021-05-12T17:11:13Z</dcterms:created>
  <dcterms:modified xsi:type="dcterms:W3CDTF">2021-05-12T17:12:59Z</dcterms:modified>
</cp:coreProperties>
</file>